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91" r:id="rId3"/>
    <p:sldId id="365" r:id="rId4"/>
    <p:sldId id="380" r:id="rId5"/>
    <p:sldId id="277" r:id="rId6"/>
    <p:sldId id="381" r:id="rId7"/>
    <p:sldId id="382" r:id="rId8"/>
    <p:sldId id="379" r:id="rId9"/>
    <p:sldId id="390" r:id="rId10"/>
    <p:sldId id="383" r:id="rId11"/>
    <p:sldId id="389" r:id="rId12"/>
    <p:sldId id="388" r:id="rId13"/>
    <p:sldId id="387" r:id="rId14"/>
    <p:sldId id="386" r:id="rId15"/>
    <p:sldId id="278" r:id="rId16"/>
    <p:sldId id="329" r:id="rId17"/>
    <p:sldId id="336" r:id="rId18"/>
    <p:sldId id="330" r:id="rId19"/>
    <p:sldId id="392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94718"/>
  </p:normalViewPr>
  <p:slideViewPr>
    <p:cSldViewPr snapToGrid="0">
      <p:cViewPr varScale="1">
        <p:scale>
          <a:sx n="92" d="100"/>
          <a:sy n="92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research_storage_simplifi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" name="Group 14" descr="An image depicting data sharing between two people at the same organization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 descr="An image symbolizing one person sharing files to many different people at different organizations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 descr="Black and white hard drive icon">
            <a:extLst>
              <a:ext uri="{FF2B5EF4-FFF2-40B4-BE49-F238E27FC236}">
                <a16:creationId xmlns:a16="http://schemas.microsoft.com/office/drawing/2014/main" id="{13F17BED-AC4E-F27E-AE49-9230997937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robust data transfer method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">
            <a:extLst>
              <a:ext uri="{FF2B5EF4-FFF2-40B4-BE49-F238E27FC236}">
                <a16:creationId xmlns:a16="http://schemas.microsoft.com/office/drawing/2014/main" id="{BD2046A0-19B6-3069-D48E-53ED9CA7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https://github.com/ResearchComputing/research_storage_simplified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813</Words>
  <Application>Microsoft Macintosh PowerPoint</Application>
  <PresentationFormat>Widescreen</PresentationFormat>
  <Paragraphs>195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View the Slides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5</cp:revision>
  <dcterms:created xsi:type="dcterms:W3CDTF">2025-02-04T17:50:00Z</dcterms:created>
  <dcterms:modified xsi:type="dcterms:W3CDTF">2025-03-18T22:38:45Z</dcterms:modified>
</cp:coreProperties>
</file>